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482571"/>
            <a:ext cx="12192000" cy="2196067"/>
          </a:xfrm>
        </p:spPr>
        <p:txBody>
          <a:bodyPr>
            <a:noAutofit/>
          </a:bodyPr>
          <a:lstStyle/>
          <a:p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171.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Tuni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Hikha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Maw?</a:t>
            </a:r>
            <a:b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2927333"/>
            <a:ext cx="12191999" cy="2923395"/>
          </a:xfrm>
        </p:spPr>
        <p:txBody>
          <a:bodyPr>
            <a:normAutofit/>
          </a:bodyPr>
          <a:lstStyle/>
          <a:p>
            <a:r>
              <a:rPr lang="en-US" sz="3600" dirty="0"/>
              <a:t>What If It Were Today?</a:t>
            </a:r>
          </a:p>
          <a:p>
            <a:r>
              <a:rPr lang="en-US" sz="3600" dirty="0"/>
              <a:t>Matt. 25:1-13</a:t>
            </a:r>
          </a:p>
          <a:p>
            <a:r>
              <a:rPr lang="en-US" sz="3600" dirty="0"/>
              <a:t>Mrs. C.H. Morris, 1862-1929</a:t>
            </a:r>
          </a:p>
          <a:p>
            <a:r>
              <a:rPr lang="en-US" sz="3600" dirty="0" err="1"/>
              <a:t>Doh</a:t>
            </a:r>
            <a:r>
              <a:rPr lang="en-US" sz="3600" dirty="0"/>
              <a:t> is D</a:t>
            </a:r>
          </a:p>
          <a:p>
            <a:endParaRPr lang="en-US" sz="4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4"/>
            <a:ext cx="10515600" cy="50723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leitungah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kumkik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</a:t>
            </a:r>
          </a:p>
          <a:p>
            <a:pPr marL="0" indent="0">
              <a:buNone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hikha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maw?</a:t>
            </a:r>
          </a:p>
          <a:p>
            <a:pPr marL="0" indent="0">
              <a:buNone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hikha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maw?</a:t>
            </a:r>
          </a:p>
          <a:p>
            <a:pPr marL="0" indent="0">
              <a:buNone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Kikhen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om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tatsa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sianthosaksa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la ding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teelsa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hikha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maw?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en-US" sz="199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sz="5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si’ng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si’ng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Hong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lungdamsak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si’ng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si’ng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Amah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si’ng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si’ng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Lampi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mengmeng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si’ng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si’ng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  <a:p>
            <a:pPr marL="0" indent="0">
              <a:buNone/>
            </a:pPr>
            <a:endParaRPr lang="en-US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Dawimangpa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beita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hita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maw?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khuisatna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beita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hita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maw?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mite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Khris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Vankim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 Amah dawn ding, 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hihte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eite’n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ding,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hikha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maw?</a:t>
            </a:r>
          </a:p>
          <a:p>
            <a:pPr marL="0" indent="0">
              <a:buNone/>
            </a:pPr>
            <a:endParaRPr lang="en-US" sz="19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Lungkip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thumanin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mutam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maw,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Laulo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kipakin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mutam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maw,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semsem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ta,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kiseem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ta, 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Vil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giugiau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ahun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naita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kha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72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249</Words>
  <Application>Microsoft Office PowerPoint</Application>
  <PresentationFormat>Widescreen</PresentationFormat>
  <Paragraphs>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171. Tuni Hikha Leh Maw? 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9</cp:revision>
  <dcterms:created xsi:type="dcterms:W3CDTF">2018-10-09T13:17:21Z</dcterms:created>
  <dcterms:modified xsi:type="dcterms:W3CDTF">2018-10-16T14:35:35Z</dcterms:modified>
</cp:coreProperties>
</file>